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35"/>
  </p:notesMasterIdLst>
  <p:sldIdLst>
    <p:sldId id="256" r:id="rId2"/>
    <p:sldId id="503" r:id="rId3"/>
    <p:sldId id="504" r:id="rId4"/>
    <p:sldId id="505" r:id="rId5"/>
    <p:sldId id="473" r:id="rId6"/>
    <p:sldId id="474" r:id="rId7"/>
    <p:sldId id="475" r:id="rId8"/>
    <p:sldId id="476" r:id="rId9"/>
    <p:sldId id="477" r:id="rId10"/>
    <p:sldId id="478" r:id="rId11"/>
    <p:sldId id="479" r:id="rId12"/>
    <p:sldId id="480" r:id="rId13"/>
    <p:sldId id="481" r:id="rId14"/>
    <p:sldId id="482" r:id="rId15"/>
    <p:sldId id="483" r:id="rId16"/>
    <p:sldId id="484" r:id="rId17"/>
    <p:sldId id="485" r:id="rId18"/>
    <p:sldId id="496" r:id="rId19"/>
    <p:sldId id="486" r:id="rId20"/>
    <p:sldId id="487" r:id="rId21"/>
    <p:sldId id="488" r:id="rId22"/>
    <p:sldId id="489" r:id="rId23"/>
    <p:sldId id="490" r:id="rId24"/>
    <p:sldId id="491" r:id="rId25"/>
    <p:sldId id="492" r:id="rId26"/>
    <p:sldId id="493" r:id="rId27"/>
    <p:sldId id="494" r:id="rId28"/>
    <p:sldId id="497" r:id="rId29"/>
    <p:sldId id="498" r:id="rId30"/>
    <p:sldId id="499" r:id="rId31"/>
    <p:sldId id="500" r:id="rId32"/>
    <p:sldId id="501" r:id="rId33"/>
    <p:sldId id="502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EF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62" autoAdjust="0"/>
    <p:restoredTop sz="92007" autoAdjust="0"/>
  </p:normalViewPr>
  <p:slideViewPr>
    <p:cSldViewPr>
      <p:cViewPr varScale="1">
        <p:scale>
          <a:sx n="117" d="100"/>
          <a:sy n="117" d="100"/>
        </p:scale>
        <p:origin x="-158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FDC5DA-B78A-4CE2-A3ED-55CE02922200}" type="datetimeFigureOut">
              <a:rPr lang="en-US" smtClean="0"/>
              <a:t>11/9/2016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13C648-CA1A-4AA2-8F33-BD5BE56C7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9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3C648-CA1A-4AA2-8F33-BD5BE56C73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160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E196374-ACC5-40A9-B274-1EB1E6EE075C}" type="datetimeFigureOut">
              <a:rPr lang="en-US" smtClean="0"/>
              <a:t>11/9/2016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image" Target="../media/image28.tmp"/><Relationship Id="rId18" Type="http://schemas.openxmlformats.org/officeDocument/2006/relationships/image" Target="../media/image48.png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12" Type="http://schemas.openxmlformats.org/officeDocument/2006/relationships/image" Target="../media/image43.png"/><Relationship Id="rId17" Type="http://schemas.openxmlformats.org/officeDocument/2006/relationships/image" Target="../media/image47.png"/><Relationship Id="rId2" Type="http://schemas.openxmlformats.org/officeDocument/2006/relationships/tags" Target="../tags/tag34.xml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image" Target="../media/image42.png"/><Relationship Id="rId5" Type="http://schemas.openxmlformats.org/officeDocument/2006/relationships/tags" Target="../tags/tag37.xml"/><Relationship Id="rId15" Type="http://schemas.openxmlformats.org/officeDocument/2006/relationships/image" Target="../media/image45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49.png"/><Relationship Id="rId4" Type="http://schemas.openxmlformats.org/officeDocument/2006/relationships/tags" Target="../tags/tag36.xml"/><Relationship Id="rId9" Type="http://schemas.openxmlformats.org/officeDocument/2006/relationships/tags" Target="../tags/tag41.xml"/><Relationship Id="rId1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tags" Target="../tags/tag44.xml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5.png"/><Relationship Id="rId5" Type="http://schemas.openxmlformats.org/officeDocument/2006/relationships/tags" Target="../tags/tag46.xml"/><Relationship Id="rId10" Type="http://schemas.openxmlformats.org/officeDocument/2006/relationships/image" Target="../media/image54.png"/><Relationship Id="rId4" Type="http://schemas.openxmlformats.org/officeDocument/2006/relationships/tags" Target="../tags/tag45.xml"/><Relationship Id="rId9" Type="http://schemas.openxmlformats.org/officeDocument/2006/relationships/image" Target="../media/image53.tm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58.tmp"/><Relationship Id="rId3" Type="http://schemas.openxmlformats.org/officeDocument/2006/relationships/tags" Target="../tags/tag49.xml"/><Relationship Id="rId7" Type="http://schemas.openxmlformats.org/officeDocument/2006/relationships/tags" Target="../tags/tag53.xml"/><Relationship Id="rId12" Type="http://schemas.openxmlformats.org/officeDocument/2006/relationships/image" Target="../media/image47.png"/><Relationship Id="rId2" Type="http://schemas.openxmlformats.org/officeDocument/2006/relationships/tags" Target="../tags/tag48.xml"/><Relationship Id="rId16" Type="http://schemas.openxmlformats.org/officeDocument/2006/relationships/image" Target="../media/image61.png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image" Target="../media/image48.png"/><Relationship Id="rId5" Type="http://schemas.openxmlformats.org/officeDocument/2006/relationships/tags" Target="../tags/tag51.xml"/><Relationship Id="rId15" Type="http://schemas.openxmlformats.org/officeDocument/2006/relationships/image" Target="../media/image60.png"/><Relationship Id="rId10" Type="http://schemas.openxmlformats.org/officeDocument/2006/relationships/image" Target="../media/image28.tmp"/><Relationship Id="rId4" Type="http://schemas.openxmlformats.org/officeDocument/2006/relationships/tags" Target="../tags/tag50.xml"/><Relationship Id="rId9" Type="http://schemas.openxmlformats.org/officeDocument/2006/relationships/image" Target="../media/image57.png"/><Relationship Id="rId1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7" Type="http://schemas.openxmlformats.org/officeDocument/2006/relationships/image" Target="../media/image63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62.png"/><Relationship Id="rId5" Type="http://schemas.openxmlformats.org/officeDocument/2006/relationships/image" Target="../media/image57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tmp"/><Relationship Id="rId3" Type="http://schemas.openxmlformats.org/officeDocument/2006/relationships/tags" Target="../tags/tag59.xml"/><Relationship Id="rId7" Type="http://schemas.openxmlformats.org/officeDocument/2006/relationships/image" Target="../media/image65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64.png"/><Relationship Id="rId5" Type="http://schemas.openxmlformats.org/officeDocument/2006/relationships/image" Target="../media/image1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7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tags" Target="../tags/tag62.xml"/><Relationship Id="rId7" Type="http://schemas.openxmlformats.org/officeDocument/2006/relationships/image" Target="../media/image19.png"/><Relationship Id="rId12" Type="http://schemas.openxmlformats.org/officeDocument/2006/relationships/image" Target="../media/image72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1.png"/><Relationship Id="rId5" Type="http://schemas.openxmlformats.org/officeDocument/2006/relationships/tags" Target="../tags/tag64.xml"/><Relationship Id="rId10" Type="http://schemas.openxmlformats.org/officeDocument/2006/relationships/image" Target="../media/image70.png"/><Relationship Id="rId4" Type="http://schemas.openxmlformats.org/officeDocument/2006/relationships/tags" Target="../tags/tag63.xml"/><Relationship Id="rId9" Type="http://schemas.openxmlformats.org/officeDocument/2006/relationships/image" Target="../media/image69.tm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tags" Target="../tags/tag67.xml"/><Relationship Id="rId7" Type="http://schemas.openxmlformats.org/officeDocument/2006/relationships/image" Target="../media/image19.png"/><Relationship Id="rId12" Type="http://schemas.openxmlformats.org/officeDocument/2006/relationships/image" Target="../media/image72.pn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6.tmp"/><Relationship Id="rId5" Type="http://schemas.openxmlformats.org/officeDocument/2006/relationships/tags" Target="../tags/tag69.xml"/><Relationship Id="rId10" Type="http://schemas.openxmlformats.org/officeDocument/2006/relationships/image" Target="../media/image75.png"/><Relationship Id="rId4" Type="http://schemas.openxmlformats.org/officeDocument/2006/relationships/tags" Target="../tags/tag68.xml"/><Relationship Id="rId9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13" Type="http://schemas.openxmlformats.org/officeDocument/2006/relationships/image" Target="../media/image78.tmp"/><Relationship Id="rId18" Type="http://schemas.openxmlformats.org/officeDocument/2006/relationships/image" Target="../media/image83.png"/><Relationship Id="rId3" Type="http://schemas.openxmlformats.org/officeDocument/2006/relationships/tags" Target="../tags/tag72.xml"/><Relationship Id="rId7" Type="http://schemas.openxmlformats.org/officeDocument/2006/relationships/tags" Target="../tags/tag76.xml"/><Relationship Id="rId12" Type="http://schemas.openxmlformats.org/officeDocument/2006/relationships/image" Target="../media/image19.png"/><Relationship Id="rId17" Type="http://schemas.openxmlformats.org/officeDocument/2006/relationships/image" Target="../media/image82.png"/><Relationship Id="rId2" Type="http://schemas.openxmlformats.org/officeDocument/2006/relationships/tags" Target="../tags/tag71.xml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image" Target="../media/image77.png"/><Relationship Id="rId5" Type="http://schemas.openxmlformats.org/officeDocument/2006/relationships/tags" Target="../tags/tag74.xml"/><Relationship Id="rId15" Type="http://schemas.openxmlformats.org/officeDocument/2006/relationships/image" Target="../media/image80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84.png"/><Relationship Id="rId4" Type="http://schemas.openxmlformats.org/officeDocument/2006/relationships/tags" Target="../tags/tag73.xml"/><Relationship Id="rId9" Type="http://schemas.openxmlformats.org/officeDocument/2006/relationships/tags" Target="../tags/tag78.xml"/><Relationship Id="rId14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tmp"/><Relationship Id="rId3" Type="http://schemas.openxmlformats.org/officeDocument/2006/relationships/tags" Target="../tags/tag81.xml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90.png"/><Relationship Id="rId5" Type="http://schemas.openxmlformats.org/officeDocument/2006/relationships/tags" Target="../tags/tag83.xml"/><Relationship Id="rId10" Type="http://schemas.openxmlformats.org/officeDocument/2006/relationships/image" Target="../media/image89.png"/><Relationship Id="rId4" Type="http://schemas.openxmlformats.org/officeDocument/2006/relationships/tags" Target="../tags/tag82.xml"/><Relationship Id="rId9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tags" Target="../tags/tag5.xm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0.png"/><Relationship Id="rId5" Type="http://schemas.openxmlformats.org/officeDocument/2006/relationships/tags" Target="../tags/tag7.xml"/><Relationship Id="rId10" Type="http://schemas.openxmlformats.org/officeDocument/2006/relationships/image" Target="../media/image9.png"/><Relationship Id="rId4" Type="http://schemas.openxmlformats.org/officeDocument/2006/relationships/tags" Target="../tags/tag6.xml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95.png"/><Relationship Id="rId3" Type="http://schemas.openxmlformats.org/officeDocument/2006/relationships/tags" Target="../tags/tag86.xml"/><Relationship Id="rId7" Type="http://schemas.openxmlformats.org/officeDocument/2006/relationships/tags" Target="../tags/tag90.xml"/><Relationship Id="rId12" Type="http://schemas.openxmlformats.org/officeDocument/2006/relationships/image" Target="../media/image94.png"/><Relationship Id="rId17" Type="http://schemas.openxmlformats.org/officeDocument/2006/relationships/image" Target="../media/image99.png"/><Relationship Id="rId2" Type="http://schemas.openxmlformats.org/officeDocument/2006/relationships/tags" Target="../tags/tag85.xml"/><Relationship Id="rId16" Type="http://schemas.openxmlformats.org/officeDocument/2006/relationships/image" Target="../media/image98.png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11" Type="http://schemas.openxmlformats.org/officeDocument/2006/relationships/image" Target="../media/image93.png"/><Relationship Id="rId5" Type="http://schemas.openxmlformats.org/officeDocument/2006/relationships/tags" Target="../tags/tag88.xml"/><Relationship Id="rId15" Type="http://schemas.openxmlformats.org/officeDocument/2006/relationships/image" Target="../media/image97.png"/><Relationship Id="rId10" Type="http://schemas.openxmlformats.org/officeDocument/2006/relationships/image" Target="../media/image92.png"/><Relationship Id="rId4" Type="http://schemas.openxmlformats.org/officeDocument/2006/relationships/tags" Target="../tags/tag87.xml"/><Relationship Id="rId9" Type="http://schemas.openxmlformats.org/officeDocument/2006/relationships/image" Target="../media/image19.png"/><Relationship Id="rId14" Type="http://schemas.openxmlformats.org/officeDocument/2006/relationships/image" Target="../media/image96.tm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tm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2.png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image" Target="../media/image19.png"/><Relationship Id="rId5" Type="http://schemas.openxmlformats.org/officeDocument/2006/relationships/image" Target="../media/image101.tmp"/><Relationship Id="rId4" Type="http://schemas.openxmlformats.org/officeDocument/2006/relationships/image" Target="../media/image10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13" Type="http://schemas.openxmlformats.org/officeDocument/2006/relationships/image" Target="../media/image19.png"/><Relationship Id="rId18" Type="http://schemas.openxmlformats.org/officeDocument/2006/relationships/image" Target="../media/image109.png"/><Relationship Id="rId3" Type="http://schemas.openxmlformats.org/officeDocument/2006/relationships/tags" Target="../tags/tag95.xml"/><Relationship Id="rId21" Type="http://schemas.openxmlformats.org/officeDocument/2006/relationships/image" Target="../media/image112.png"/><Relationship Id="rId7" Type="http://schemas.openxmlformats.org/officeDocument/2006/relationships/tags" Target="../tags/tag99.xml"/><Relationship Id="rId12" Type="http://schemas.openxmlformats.org/officeDocument/2006/relationships/image" Target="../media/image104.tmp"/><Relationship Id="rId17" Type="http://schemas.openxmlformats.org/officeDocument/2006/relationships/image" Target="../media/image108.png"/><Relationship Id="rId2" Type="http://schemas.openxmlformats.org/officeDocument/2006/relationships/tags" Target="../tags/tag94.xml"/><Relationship Id="rId16" Type="http://schemas.openxmlformats.org/officeDocument/2006/relationships/image" Target="../media/image107.png"/><Relationship Id="rId20" Type="http://schemas.openxmlformats.org/officeDocument/2006/relationships/image" Target="../media/image111.png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97.xml"/><Relationship Id="rId15" Type="http://schemas.openxmlformats.org/officeDocument/2006/relationships/image" Target="../media/image106.png"/><Relationship Id="rId10" Type="http://schemas.openxmlformats.org/officeDocument/2006/relationships/tags" Target="../tags/tag102.xml"/><Relationship Id="rId19" Type="http://schemas.openxmlformats.org/officeDocument/2006/relationships/image" Target="../media/image110.png"/><Relationship Id="rId4" Type="http://schemas.openxmlformats.org/officeDocument/2006/relationships/tags" Target="../tags/tag96.xml"/><Relationship Id="rId9" Type="http://schemas.openxmlformats.org/officeDocument/2006/relationships/tags" Target="../tags/tag101.xml"/><Relationship Id="rId14" Type="http://schemas.openxmlformats.org/officeDocument/2006/relationships/image" Target="../media/image105.png"/><Relationship Id="rId22" Type="http://schemas.openxmlformats.org/officeDocument/2006/relationships/image" Target="../media/image11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10.xml"/><Relationship Id="rId13" Type="http://schemas.openxmlformats.org/officeDocument/2006/relationships/image" Target="../media/image114.tmp"/><Relationship Id="rId18" Type="http://schemas.openxmlformats.org/officeDocument/2006/relationships/image" Target="../media/image111.png"/><Relationship Id="rId3" Type="http://schemas.openxmlformats.org/officeDocument/2006/relationships/tags" Target="../tags/tag105.xml"/><Relationship Id="rId21" Type="http://schemas.openxmlformats.org/officeDocument/2006/relationships/image" Target="../media/image118.png"/><Relationship Id="rId7" Type="http://schemas.openxmlformats.org/officeDocument/2006/relationships/tags" Target="../tags/tag109.xml"/><Relationship Id="rId12" Type="http://schemas.openxmlformats.org/officeDocument/2006/relationships/image" Target="../media/image19.png"/><Relationship Id="rId17" Type="http://schemas.openxmlformats.org/officeDocument/2006/relationships/image" Target="../media/image117.png"/><Relationship Id="rId2" Type="http://schemas.openxmlformats.org/officeDocument/2006/relationships/tags" Target="../tags/tag104.xml"/><Relationship Id="rId16" Type="http://schemas.openxmlformats.org/officeDocument/2006/relationships/image" Target="../media/image107.png"/><Relationship Id="rId20" Type="http://schemas.openxmlformats.org/officeDocument/2006/relationships/image" Target="../media/image108.png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07.xml"/><Relationship Id="rId15" Type="http://schemas.openxmlformats.org/officeDocument/2006/relationships/image" Target="../media/image116.png"/><Relationship Id="rId10" Type="http://schemas.openxmlformats.org/officeDocument/2006/relationships/tags" Target="../tags/tag112.xml"/><Relationship Id="rId19" Type="http://schemas.openxmlformats.org/officeDocument/2006/relationships/image" Target="../media/image112.png"/><Relationship Id="rId4" Type="http://schemas.openxmlformats.org/officeDocument/2006/relationships/tags" Target="../tags/tag106.xml"/><Relationship Id="rId9" Type="http://schemas.openxmlformats.org/officeDocument/2006/relationships/tags" Target="../tags/tag111.xml"/><Relationship Id="rId14" Type="http://schemas.openxmlformats.org/officeDocument/2006/relationships/image" Target="../media/image115.png"/><Relationship Id="rId22" Type="http://schemas.openxmlformats.org/officeDocument/2006/relationships/image" Target="../media/image11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20.xml"/><Relationship Id="rId13" Type="http://schemas.openxmlformats.org/officeDocument/2006/relationships/image" Target="../media/image121.tmp"/><Relationship Id="rId18" Type="http://schemas.openxmlformats.org/officeDocument/2006/relationships/image" Target="../media/image126.png"/><Relationship Id="rId3" Type="http://schemas.openxmlformats.org/officeDocument/2006/relationships/tags" Target="../tags/tag115.xml"/><Relationship Id="rId7" Type="http://schemas.openxmlformats.org/officeDocument/2006/relationships/tags" Target="../tags/tag119.xml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" Type="http://schemas.openxmlformats.org/officeDocument/2006/relationships/tags" Target="../tags/tag114.xml"/><Relationship Id="rId16" Type="http://schemas.openxmlformats.org/officeDocument/2006/relationships/image" Target="../media/image124.png"/><Relationship Id="rId20" Type="http://schemas.openxmlformats.org/officeDocument/2006/relationships/image" Target="../media/image128.png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image" Target="../media/image19.png"/><Relationship Id="rId5" Type="http://schemas.openxmlformats.org/officeDocument/2006/relationships/tags" Target="../tags/tag117.xml"/><Relationship Id="rId15" Type="http://schemas.openxmlformats.org/officeDocument/2006/relationships/image" Target="../media/image123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27.png"/><Relationship Id="rId4" Type="http://schemas.openxmlformats.org/officeDocument/2006/relationships/tags" Target="../tags/tag116.xml"/><Relationship Id="rId9" Type="http://schemas.openxmlformats.org/officeDocument/2006/relationships/tags" Target="../tags/tag121.xml"/><Relationship Id="rId14" Type="http://schemas.openxmlformats.org/officeDocument/2006/relationships/image" Target="../media/image1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9.png"/><Relationship Id="rId3" Type="http://schemas.openxmlformats.org/officeDocument/2006/relationships/tags" Target="../tags/tag12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31.png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11" Type="http://schemas.openxmlformats.org/officeDocument/2006/relationships/image" Target="../media/image130.png"/><Relationship Id="rId5" Type="http://schemas.openxmlformats.org/officeDocument/2006/relationships/tags" Target="../tags/tag126.xml"/><Relationship Id="rId10" Type="http://schemas.openxmlformats.org/officeDocument/2006/relationships/image" Target="../media/image127.png"/><Relationship Id="rId4" Type="http://schemas.openxmlformats.org/officeDocument/2006/relationships/tags" Target="../tags/tag125.xml"/><Relationship Id="rId9" Type="http://schemas.openxmlformats.org/officeDocument/2006/relationships/image" Target="../media/image12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36.tmp"/><Relationship Id="rId3" Type="http://schemas.openxmlformats.org/officeDocument/2006/relationships/tags" Target="../tags/tag130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35.png"/><Relationship Id="rId2" Type="http://schemas.openxmlformats.org/officeDocument/2006/relationships/tags" Target="../tags/tag129.xml"/><Relationship Id="rId16" Type="http://schemas.openxmlformats.org/officeDocument/2006/relationships/image" Target="../media/image139.png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11" Type="http://schemas.openxmlformats.org/officeDocument/2006/relationships/image" Target="../media/image134.png"/><Relationship Id="rId5" Type="http://schemas.openxmlformats.org/officeDocument/2006/relationships/tags" Target="../tags/tag132.xml"/><Relationship Id="rId15" Type="http://schemas.openxmlformats.org/officeDocument/2006/relationships/image" Target="../media/image138.png"/><Relationship Id="rId10" Type="http://schemas.openxmlformats.org/officeDocument/2006/relationships/image" Target="../media/image133.png"/><Relationship Id="rId4" Type="http://schemas.openxmlformats.org/officeDocument/2006/relationships/tags" Target="../tags/tag131.xml"/><Relationship Id="rId9" Type="http://schemas.openxmlformats.org/officeDocument/2006/relationships/image" Target="../media/image132.tmp"/><Relationship Id="rId14" Type="http://schemas.openxmlformats.org/officeDocument/2006/relationships/image" Target="../media/image137.tm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tmp"/><Relationship Id="rId13" Type="http://schemas.openxmlformats.org/officeDocument/2006/relationships/image" Target="../media/image145.png"/><Relationship Id="rId3" Type="http://schemas.openxmlformats.org/officeDocument/2006/relationships/tags" Target="../tags/tag136.xml"/><Relationship Id="rId7" Type="http://schemas.openxmlformats.org/officeDocument/2006/relationships/image" Target="../media/image19.png"/><Relationship Id="rId12" Type="http://schemas.openxmlformats.org/officeDocument/2006/relationships/image" Target="../media/image144.png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43.png"/><Relationship Id="rId5" Type="http://schemas.openxmlformats.org/officeDocument/2006/relationships/tags" Target="../tags/tag138.xml"/><Relationship Id="rId10" Type="http://schemas.openxmlformats.org/officeDocument/2006/relationships/image" Target="../media/image142.tmp"/><Relationship Id="rId4" Type="http://schemas.openxmlformats.org/officeDocument/2006/relationships/tags" Target="../tags/tag137.xml"/><Relationship Id="rId9" Type="http://schemas.openxmlformats.org/officeDocument/2006/relationships/image" Target="../media/image141.tmp"/><Relationship Id="rId14" Type="http://schemas.openxmlformats.org/officeDocument/2006/relationships/image" Target="../media/image14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50.png"/><Relationship Id="rId3" Type="http://schemas.openxmlformats.org/officeDocument/2006/relationships/tags" Target="../tags/tag141.xml"/><Relationship Id="rId7" Type="http://schemas.openxmlformats.org/officeDocument/2006/relationships/tags" Target="../tags/tag145.xml"/><Relationship Id="rId12" Type="http://schemas.openxmlformats.org/officeDocument/2006/relationships/image" Target="../media/image149.png"/><Relationship Id="rId2" Type="http://schemas.openxmlformats.org/officeDocument/2006/relationships/tags" Target="../tags/tag140.xml"/><Relationship Id="rId16" Type="http://schemas.openxmlformats.org/officeDocument/2006/relationships/image" Target="../media/image153.png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1" Type="http://schemas.openxmlformats.org/officeDocument/2006/relationships/image" Target="../media/image148.png"/><Relationship Id="rId5" Type="http://schemas.openxmlformats.org/officeDocument/2006/relationships/tags" Target="../tags/tag143.xml"/><Relationship Id="rId15" Type="http://schemas.openxmlformats.org/officeDocument/2006/relationships/image" Target="../media/image152.png"/><Relationship Id="rId10" Type="http://schemas.openxmlformats.org/officeDocument/2006/relationships/image" Target="../media/image147.png"/><Relationship Id="rId4" Type="http://schemas.openxmlformats.org/officeDocument/2006/relationships/tags" Target="../tags/tag142.xml"/><Relationship Id="rId9" Type="http://schemas.openxmlformats.org/officeDocument/2006/relationships/image" Target="../media/image19.png"/><Relationship Id="rId14" Type="http://schemas.openxmlformats.org/officeDocument/2006/relationships/image" Target="../media/image1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6.tmp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image" Target="../media/image155.png"/><Relationship Id="rId5" Type="http://schemas.openxmlformats.org/officeDocument/2006/relationships/image" Target="../media/image19.png"/><Relationship Id="rId4" Type="http://schemas.openxmlformats.org/officeDocument/2006/relationships/image" Target="../media/image154.tm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10.xml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6.png"/><Relationship Id="rId4" Type="http://schemas.openxmlformats.org/officeDocument/2006/relationships/tags" Target="../tags/tag11.xml"/><Relationship Id="rId9" Type="http://schemas.openxmlformats.org/officeDocument/2006/relationships/image" Target="../media/image15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155.xml"/><Relationship Id="rId13" Type="http://schemas.openxmlformats.org/officeDocument/2006/relationships/image" Target="../media/image159.png"/><Relationship Id="rId18" Type="http://schemas.openxmlformats.org/officeDocument/2006/relationships/image" Target="../media/image164.png"/><Relationship Id="rId3" Type="http://schemas.openxmlformats.org/officeDocument/2006/relationships/tags" Target="../tags/tag150.xml"/><Relationship Id="rId7" Type="http://schemas.openxmlformats.org/officeDocument/2006/relationships/tags" Target="../tags/tag154.xml"/><Relationship Id="rId12" Type="http://schemas.openxmlformats.org/officeDocument/2006/relationships/image" Target="../media/image158.tmp"/><Relationship Id="rId17" Type="http://schemas.openxmlformats.org/officeDocument/2006/relationships/image" Target="../media/image163.png"/><Relationship Id="rId2" Type="http://schemas.openxmlformats.org/officeDocument/2006/relationships/tags" Target="../tags/tag149.xml"/><Relationship Id="rId16" Type="http://schemas.openxmlformats.org/officeDocument/2006/relationships/image" Target="../media/image162.png"/><Relationship Id="rId20" Type="http://schemas.openxmlformats.org/officeDocument/2006/relationships/image" Target="../media/image166.png"/><Relationship Id="rId1" Type="http://schemas.openxmlformats.org/officeDocument/2006/relationships/tags" Target="../tags/tag148.xml"/><Relationship Id="rId6" Type="http://schemas.openxmlformats.org/officeDocument/2006/relationships/tags" Target="../tags/tag153.xml"/><Relationship Id="rId11" Type="http://schemas.openxmlformats.org/officeDocument/2006/relationships/image" Target="../media/image157.png"/><Relationship Id="rId5" Type="http://schemas.openxmlformats.org/officeDocument/2006/relationships/tags" Target="../tags/tag152.xml"/><Relationship Id="rId15" Type="http://schemas.openxmlformats.org/officeDocument/2006/relationships/image" Target="../media/image161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65.png"/><Relationship Id="rId4" Type="http://schemas.openxmlformats.org/officeDocument/2006/relationships/tags" Target="../tags/tag151.xml"/><Relationship Id="rId9" Type="http://schemas.openxmlformats.org/officeDocument/2006/relationships/tags" Target="../tags/tag156.xml"/><Relationship Id="rId14" Type="http://schemas.openxmlformats.org/officeDocument/2006/relationships/image" Target="../media/image16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tmp"/><Relationship Id="rId3" Type="http://schemas.openxmlformats.org/officeDocument/2006/relationships/tags" Target="../tags/tag159.xml"/><Relationship Id="rId7" Type="http://schemas.openxmlformats.org/officeDocument/2006/relationships/image" Target="../media/image168.png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6" Type="http://schemas.openxmlformats.org/officeDocument/2006/relationships/image" Target="../media/image167.png"/><Relationship Id="rId11" Type="http://schemas.openxmlformats.org/officeDocument/2006/relationships/image" Target="../media/image172.tmp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71.png"/><Relationship Id="rId4" Type="http://schemas.openxmlformats.org/officeDocument/2006/relationships/tags" Target="../tags/tag160.xml"/><Relationship Id="rId9" Type="http://schemas.openxmlformats.org/officeDocument/2006/relationships/image" Target="../media/image17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tags" Target="../tags/tag163.xml"/><Relationship Id="rId7" Type="http://schemas.openxmlformats.org/officeDocument/2006/relationships/image" Target="../media/image173.png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6" Type="http://schemas.openxmlformats.org/officeDocument/2006/relationships/image" Target="../media/image16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4.xml"/><Relationship Id="rId9" Type="http://schemas.openxmlformats.org/officeDocument/2006/relationships/image" Target="../media/image1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6" Type="http://schemas.openxmlformats.org/officeDocument/2006/relationships/image" Target="../media/image177.tmp"/><Relationship Id="rId5" Type="http://schemas.openxmlformats.org/officeDocument/2006/relationships/image" Target="../media/image176.png"/><Relationship Id="rId4" Type="http://schemas.openxmlformats.org/officeDocument/2006/relationships/image" Target="../media/image1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4.png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image" Target="../media/image23.png"/><Relationship Id="rId2" Type="http://schemas.openxmlformats.org/officeDocument/2006/relationships/tags" Target="../tags/tag14.xml"/><Relationship Id="rId16" Type="http://schemas.openxmlformats.org/officeDocument/2006/relationships/image" Target="../media/image27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22.png"/><Relationship Id="rId5" Type="http://schemas.openxmlformats.org/officeDocument/2006/relationships/tags" Target="../tags/tag17.xml"/><Relationship Id="rId15" Type="http://schemas.openxmlformats.org/officeDocument/2006/relationships/image" Target="../media/image26.png"/><Relationship Id="rId10" Type="http://schemas.openxmlformats.org/officeDocument/2006/relationships/image" Target="../media/image21.tmp"/><Relationship Id="rId4" Type="http://schemas.openxmlformats.org/officeDocument/2006/relationships/tags" Target="../tags/tag16.xml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tags" Target="../tags/tag21.xml"/><Relationship Id="rId16" Type="http://schemas.openxmlformats.org/officeDocument/2006/relationships/image" Target="../media/image33.png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image" Target="../media/image28.tmp"/><Relationship Id="rId5" Type="http://schemas.openxmlformats.org/officeDocument/2006/relationships/tags" Target="../tags/tag24.xml"/><Relationship Id="rId15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36.jpeg"/><Relationship Id="rId4" Type="http://schemas.openxmlformats.org/officeDocument/2006/relationships/tags" Target="../tags/tag23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4" Type="http://schemas.openxmlformats.org/officeDocument/2006/relationships/image" Target="../media/image39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187" y="4245401"/>
            <a:ext cx="6049708" cy="2996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484" y="5104162"/>
            <a:ext cx="1640205" cy="184785"/>
          </a:xfrm>
          <a:prstGeom prst="rect">
            <a:avLst/>
          </a:prstGeom>
        </p:spPr>
      </p:pic>
      <p:pic>
        <p:nvPicPr>
          <p:cNvPr id="7170" name="Picture 2" descr="http://upload.wikimedia.org/wikipedia/commons/5/5f/Utah_teapot_simple_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762000"/>
            <a:ext cx="3568764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piamulholland.files.wordpress.com/2011/09/teapot_wire2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041" y="762000"/>
            <a:ext cx="3418726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710" y="50074"/>
            <a:ext cx="1634490" cy="3177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200" y="6473190"/>
            <a:ext cx="5063490" cy="232410"/>
          </a:xfrm>
          <a:prstGeom prst="rect">
            <a:avLst/>
          </a:prstGeom>
        </p:spPr>
      </p:pic>
      <p:pic>
        <p:nvPicPr>
          <p:cNvPr id="3074" name="Picture 2" descr="http://www.cs.rit.edu/~ncs/Courses/571/LabData/Whitted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7803"/>
            <a:ext cx="9144000" cy="540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22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5400"/>
            <a:ext cx="5781294" cy="326898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583" y="381000"/>
            <a:ext cx="2582158" cy="2133600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662" y="3657600"/>
            <a:ext cx="2286000" cy="192816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66" y="1022986"/>
            <a:ext cx="2501265" cy="2381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1" y="1469856"/>
            <a:ext cx="3430905" cy="2152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268" y="1752600"/>
            <a:ext cx="2602230" cy="1943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66" y="2082800"/>
            <a:ext cx="104775" cy="1981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42" y="4267200"/>
            <a:ext cx="2367915" cy="2362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41" y="5327014"/>
            <a:ext cx="104775" cy="1981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724400"/>
            <a:ext cx="4326255" cy="21717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33" y="5029200"/>
            <a:ext cx="3404235" cy="21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96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124" y="25400"/>
            <a:ext cx="4722876" cy="3268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33" y="838200"/>
            <a:ext cx="7745730" cy="533400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590800"/>
            <a:ext cx="2662556" cy="31628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857501"/>
            <a:ext cx="4581525" cy="2362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969014"/>
            <a:ext cx="2339340" cy="228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3" y="5181600"/>
            <a:ext cx="4474845" cy="23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8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114" y="50074"/>
            <a:ext cx="1602486" cy="317754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885" y="1455420"/>
            <a:ext cx="3432973" cy="2895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86000"/>
            <a:ext cx="2367915" cy="2362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4569035"/>
            <a:ext cx="104775" cy="198120"/>
          </a:xfrm>
          <a:prstGeom prst="rect">
            <a:avLst/>
          </a:prstGeom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897" y="2819400"/>
            <a:ext cx="3002696" cy="1447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34" y="2929468"/>
            <a:ext cx="106680" cy="190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56" y="3556002"/>
            <a:ext cx="106680" cy="190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19200"/>
            <a:ext cx="3293745" cy="2362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486" y="4953000"/>
            <a:ext cx="1606487" cy="47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22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114" y="50074"/>
            <a:ext cx="1602486" cy="3177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85" y="876554"/>
            <a:ext cx="3239262" cy="2788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057402"/>
            <a:ext cx="6229350" cy="354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15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114" y="50074"/>
            <a:ext cx="1634490" cy="31775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81" y="609600"/>
            <a:ext cx="1064895" cy="17907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45616"/>
            <a:ext cx="5911596" cy="3300984"/>
          </a:xfrm>
          <a:prstGeom prst="rect">
            <a:avLst/>
          </a:prstGeom>
        </p:spPr>
      </p:pic>
      <p:pic>
        <p:nvPicPr>
          <p:cNvPr id="13" name="Picture 12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419600"/>
            <a:ext cx="3660213" cy="2366905"/>
          </a:xfrm>
          <a:prstGeom prst="rect">
            <a:avLst/>
          </a:prstGeom>
        </p:spPr>
      </p:pic>
      <p:pic>
        <p:nvPicPr>
          <p:cNvPr id="4098" name="Picture 2" descr="http://collgran.files.wordpress.com/2008/01/shadows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965" y="770975"/>
            <a:ext cx="2573035" cy="279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14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114" y="50074"/>
            <a:ext cx="1634490" cy="3177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81" y="609600"/>
            <a:ext cx="1261110" cy="179070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922564"/>
            <a:ext cx="5386906" cy="36788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231130"/>
            <a:ext cx="5543550" cy="2552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840730"/>
            <a:ext cx="3566160" cy="2305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164717"/>
            <a:ext cx="2208276" cy="43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08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114" y="50074"/>
            <a:ext cx="1634490" cy="3177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81" y="609600"/>
            <a:ext cx="1316355" cy="1790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231130"/>
            <a:ext cx="5749290" cy="2552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5840731"/>
            <a:ext cx="3983355" cy="230505"/>
          </a:xfrm>
          <a:prstGeom prst="rect">
            <a:avLst/>
          </a:prstGeom>
        </p:spPr>
      </p:pic>
      <p:pic>
        <p:nvPicPr>
          <p:cNvPr id="14" name="Picture 13" descr="Screen Clippi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644" y="815885"/>
            <a:ext cx="5842808" cy="38391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164717"/>
            <a:ext cx="2208276" cy="43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1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105400"/>
            <a:ext cx="4756785" cy="2343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114" y="50074"/>
            <a:ext cx="1634490" cy="317754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246" y="838200"/>
            <a:ext cx="3301208" cy="28554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02" y="563118"/>
            <a:ext cx="4703445" cy="1866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599" y="4628197"/>
            <a:ext cx="1152525" cy="1809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206" y="5017089"/>
            <a:ext cx="3430905" cy="25527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16" y="5466397"/>
            <a:ext cx="1087755" cy="1809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256" y="5847397"/>
            <a:ext cx="1137285" cy="180975"/>
          </a:xfrm>
          <a:prstGeom prst="rect">
            <a:avLst/>
          </a:prstGeom>
        </p:spPr>
      </p:pic>
      <p:sp>
        <p:nvSpPr>
          <p:cNvPr id="21" name="Right Brace 20"/>
          <p:cNvSpPr/>
          <p:nvPr/>
        </p:nvSpPr>
        <p:spPr>
          <a:xfrm>
            <a:off x="3733800" y="5466397"/>
            <a:ext cx="300858" cy="629603"/>
          </a:xfrm>
          <a:prstGeom prst="rightBrace">
            <a:avLst/>
          </a:prstGeom>
          <a:ln w="254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5674313"/>
            <a:ext cx="2720912" cy="20574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1" y="4968239"/>
            <a:ext cx="2758631" cy="48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71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50074"/>
            <a:ext cx="3088386" cy="317754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90599"/>
            <a:ext cx="4929780" cy="32809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4876800"/>
            <a:ext cx="2272665" cy="2266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5369137"/>
            <a:ext cx="5838825" cy="25527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1" y="5867400"/>
            <a:ext cx="2089785" cy="228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5832898"/>
            <a:ext cx="4246245" cy="56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9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5400"/>
            <a:ext cx="2640330" cy="326898"/>
          </a:xfrm>
          <a:prstGeom prst="rect">
            <a:avLst/>
          </a:prstGeom>
        </p:spPr>
      </p:pic>
      <p:pic>
        <p:nvPicPr>
          <p:cNvPr id="2050" name="Picture 2" descr="http://www.reindelsoftware.com/Documents/Mapping/images/brass_teapot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565" y="736069"/>
            <a:ext cx="4468177" cy="381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61" y="791972"/>
            <a:ext cx="3323463" cy="53644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11" y="2007106"/>
            <a:ext cx="3616833" cy="126987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10" y="3919600"/>
            <a:ext cx="4042219" cy="59093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10" y="5334000"/>
            <a:ext cx="8002714" cy="58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2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710" y="50074"/>
            <a:ext cx="1634490" cy="3177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09600"/>
            <a:ext cx="2575560" cy="2305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143000"/>
            <a:ext cx="2594610" cy="2305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76400"/>
            <a:ext cx="2095500" cy="2343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43" y="2241974"/>
            <a:ext cx="5130165" cy="230505"/>
          </a:xfrm>
          <a:prstGeom prst="rect">
            <a:avLst/>
          </a:prstGeom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416225"/>
            <a:ext cx="3146425" cy="2520350"/>
          </a:xfrm>
          <a:prstGeom prst="rect">
            <a:avLst/>
          </a:prstGeom>
        </p:spPr>
      </p:pic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923" y="4038600"/>
            <a:ext cx="3280902" cy="25614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038600"/>
            <a:ext cx="3514725" cy="2305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" y="4820708"/>
            <a:ext cx="2084070" cy="2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97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166504"/>
            <a:ext cx="2057400" cy="1702832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990600"/>
            <a:ext cx="5257800" cy="21593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710" y="50074"/>
            <a:ext cx="1634490" cy="3177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49" y="529590"/>
            <a:ext cx="8029575" cy="232410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32" y="3429000"/>
            <a:ext cx="6822207" cy="325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52600"/>
            <a:ext cx="2533962" cy="35627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774" y="50074"/>
            <a:ext cx="1634490" cy="3177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94" y="1256347"/>
            <a:ext cx="2419350" cy="2266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981200"/>
            <a:ext cx="3145155" cy="234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085425"/>
            <a:ext cx="2583180" cy="2514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45" y="2670387"/>
            <a:ext cx="2005965" cy="27813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845" y="4737205"/>
            <a:ext cx="2640330" cy="23431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845" y="3200400"/>
            <a:ext cx="2527935" cy="25527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577" y="3581400"/>
            <a:ext cx="2874645" cy="25527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577" y="3989070"/>
            <a:ext cx="2914650" cy="266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845" y="5349809"/>
            <a:ext cx="3009900" cy="2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3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774" y="50074"/>
            <a:ext cx="1634490" cy="317754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0" y="1640734"/>
            <a:ext cx="4857750" cy="3429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94" y="1256347"/>
            <a:ext cx="2190750" cy="2247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94" y="1828799"/>
            <a:ext cx="3137535" cy="234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085425"/>
            <a:ext cx="2583180" cy="2514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392930"/>
            <a:ext cx="3164205" cy="2324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956560"/>
            <a:ext cx="2874645" cy="2552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364230"/>
            <a:ext cx="2914650" cy="266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94" y="2376063"/>
            <a:ext cx="2005965" cy="2781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783330"/>
            <a:ext cx="847725" cy="1790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10" y="5078730"/>
            <a:ext cx="2945130" cy="2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6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774" y="50074"/>
            <a:ext cx="1634490" cy="3177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14400"/>
            <a:ext cx="8698230" cy="234315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590" y="2590800"/>
            <a:ext cx="2582440" cy="27387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1828800"/>
            <a:ext cx="7960995" cy="2552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68" y="2895601"/>
            <a:ext cx="5307330" cy="4933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4111725"/>
            <a:ext cx="3025140" cy="2305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333" y="4089817"/>
            <a:ext cx="2339340" cy="2743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68" y="4648200"/>
            <a:ext cx="2611755" cy="2990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5410200"/>
            <a:ext cx="2889885" cy="23050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471" y="5867400"/>
            <a:ext cx="3385185" cy="31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2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67" y="1222056"/>
            <a:ext cx="3385185" cy="3105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22" y="1989667"/>
            <a:ext cx="935355" cy="1866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" y="685800"/>
            <a:ext cx="2889885" cy="2305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536" y="2514602"/>
            <a:ext cx="5488305" cy="3105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442" y="3032760"/>
            <a:ext cx="4732020" cy="2057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774" y="50074"/>
            <a:ext cx="1634490" cy="31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1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774" y="50074"/>
            <a:ext cx="1634490" cy="317754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637" y="685800"/>
            <a:ext cx="2022470" cy="260533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3733800"/>
            <a:ext cx="2223707" cy="7509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56" y="914400"/>
            <a:ext cx="4130040" cy="2971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722565"/>
            <a:ext cx="3505200" cy="310515"/>
          </a:xfrm>
          <a:prstGeom prst="rect">
            <a:avLst/>
          </a:prstGeom>
        </p:spPr>
      </p:pic>
      <p:pic>
        <p:nvPicPr>
          <p:cNvPr id="12" name="Picture 11" descr="Screen Clippi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67" y="2522662"/>
            <a:ext cx="4800600" cy="1211138"/>
          </a:xfrm>
          <a:prstGeom prst="rect">
            <a:avLst/>
          </a:prstGeom>
        </p:spPr>
      </p:pic>
      <p:pic>
        <p:nvPicPr>
          <p:cNvPr id="14" name="Picture 13" descr="Screen Clippi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33" y="4282119"/>
            <a:ext cx="5126567" cy="11554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23" y="6175674"/>
            <a:ext cx="3124200" cy="232410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 rot="16200000">
            <a:off x="1723040" y="4100832"/>
            <a:ext cx="300672" cy="2887134"/>
          </a:xfrm>
          <a:prstGeom prst="leftBrac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108" y="5782773"/>
            <a:ext cx="192786" cy="20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75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774" y="50074"/>
            <a:ext cx="1634490" cy="317754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66800"/>
            <a:ext cx="3276977" cy="1295400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026040"/>
            <a:ext cx="3048000" cy="1376920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19" y="3276600"/>
            <a:ext cx="3670300" cy="1295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34" y="5101270"/>
            <a:ext cx="8724900" cy="5391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37" y="6172200"/>
            <a:ext cx="4164330" cy="2362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65" y="6172200"/>
            <a:ext cx="1537335" cy="2362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3505200"/>
            <a:ext cx="3158490" cy="54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0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110" y="50074"/>
            <a:ext cx="1634490" cy="3177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" y="575309"/>
            <a:ext cx="1283970" cy="2247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37" y="586528"/>
            <a:ext cx="3598545" cy="230505"/>
          </a:xfrm>
          <a:prstGeom prst="rect">
            <a:avLst/>
          </a:prstGeom>
        </p:spPr>
      </p:pic>
      <p:pic>
        <p:nvPicPr>
          <p:cNvPr id="1026" name="Picture 2" descr="http://upload.wikimedia.org/wikipedia/commons/thumb/e/ec/Glasses_800_edit.png/1280px-Glasses_800_edit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00" y="533400"/>
            <a:ext cx="3352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41" y="1371600"/>
            <a:ext cx="4594860" cy="54864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8" y="3505200"/>
            <a:ext cx="7816215" cy="23241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83" y="4122843"/>
            <a:ext cx="8742045" cy="5410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8" y="5035973"/>
            <a:ext cx="2318385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81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76294"/>
            <a:ext cx="5270035" cy="64817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110" y="50074"/>
            <a:ext cx="1634490" cy="3177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524000"/>
            <a:ext cx="1657350" cy="230505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008" y="2819400"/>
            <a:ext cx="3856992" cy="28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7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thumb/5/57/Heightmap.png/200px-Heightmap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762000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2/2f/Heightmap_rendere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023938"/>
            <a:ext cx="3215217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4038600" y="1866900"/>
            <a:ext cx="609600" cy="381000"/>
          </a:xfrm>
          <a:prstGeom prst="rightArrow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069" y="40820"/>
            <a:ext cx="3863340" cy="326898"/>
          </a:xfrm>
          <a:prstGeom prst="rect">
            <a:avLst/>
          </a:prstGeom>
        </p:spPr>
      </p:pic>
      <p:pic>
        <p:nvPicPr>
          <p:cNvPr id="1030" name="Picture 6" descr="Image result for grass textur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495800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652" y="3505200"/>
            <a:ext cx="1299210" cy="2305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527107"/>
            <a:ext cx="2017395" cy="1866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524499"/>
            <a:ext cx="4179570" cy="18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95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502" y="50074"/>
            <a:ext cx="1469898" cy="308610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800" y="3124201"/>
            <a:ext cx="5675389" cy="364959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062990"/>
            <a:ext cx="727710" cy="23241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2895600" y="1179195"/>
            <a:ext cx="22860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150" y="1062990"/>
            <a:ext cx="2141220" cy="2305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486" y="803688"/>
            <a:ext cx="1824228" cy="20745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4" y="2015792"/>
            <a:ext cx="5640705" cy="20745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9" y="2358559"/>
            <a:ext cx="7866126" cy="4817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4" y="3513291"/>
            <a:ext cx="1183005" cy="21259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4016591"/>
            <a:ext cx="2914650" cy="20745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4690104"/>
            <a:ext cx="3425571" cy="4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1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50074"/>
            <a:ext cx="4057650" cy="3268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1" y="609600"/>
            <a:ext cx="4775835" cy="228600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443600"/>
            <a:ext cx="2488136" cy="411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1" y="1082039"/>
            <a:ext cx="4322445" cy="2324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1" y="1576385"/>
            <a:ext cx="7324725" cy="230505"/>
          </a:xfrm>
          <a:prstGeom prst="rect">
            <a:avLst/>
          </a:prstGeom>
        </p:spPr>
      </p:pic>
      <p:pic>
        <p:nvPicPr>
          <p:cNvPr id="12" name="Picture 11" descr="Screen Clippi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648" y="2362200"/>
            <a:ext cx="2182283" cy="4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2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50074"/>
            <a:ext cx="4057650" cy="326898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1600200" y="2065971"/>
            <a:ext cx="4854155" cy="2582229"/>
            <a:chOff x="2209800" y="1552575"/>
            <a:chExt cx="4038600" cy="1905000"/>
          </a:xfrm>
        </p:grpSpPr>
        <p:sp>
          <p:nvSpPr>
            <p:cNvPr id="5" name="Line 20"/>
            <p:cNvSpPr>
              <a:spLocks noChangeShapeType="1"/>
            </p:cNvSpPr>
            <p:nvPr/>
          </p:nvSpPr>
          <p:spPr bwMode="blackGray">
            <a:xfrm flipH="1">
              <a:off x="3657600" y="1704975"/>
              <a:ext cx="914400" cy="5334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Line 21"/>
            <p:cNvSpPr>
              <a:spLocks noChangeShapeType="1"/>
            </p:cNvSpPr>
            <p:nvPr/>
          </p:nvSpPr>
          <p:spPr bwMode="blackGray">
            <a:xfrm>
              <a:off x="4572000" y="1704975"/>
              <a:ext cx="990600" cy="5334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22"/>
            <p:cNvSpPr>
              <a:spLocks noChangeShapeType="1"/>
            </p:cNvSpPr>
            <p:nvPr/>
          </p:nvSpPr>
          <p:spPr bwMode="blackGray">
            <a:xfrm flipH="1">
              <a:off x="2895600" y="2238375"/>
              <a:ext cx="762000" cy="5334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23"/>
            <p:cNvSpPr>
              <a:spLocks noChangeShapeType="1"/>
            </p:cNvSpPr>
            <p:nvPr/>
          </p:nvSpPr>
          <p:spPr bwMode="blackGray">
            <a:xfrm>
              <a:off x="3657600" y="2238375"/>
              <a:ext cx="762000" cy="5334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24"/>
            <p:cNvSpPr>
              <a:spLocks noChangeShapeType="1"/>
            </p:cNvSpPr>
            <p:nvPr/>
          </p:nvSpPr>
          <p:spPr bwMode="blackGray">
            <a:xfrm flipH="1">
              <a:off x="5181600" y="2238375"/>
              <a:ext cx="381000" cy="3810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25"/>
            <p:cNvSpPr>
              <a:spLocks noChangeShapeType="1"/>
            </p:cNvSpPr>
            <p:nvPr/>
          </p:nvSpPr>
          <p:spPr bwMode="blackGray">
            <a:xfrm>
              <a:off x="5562600" y="2238375"/>
              <a:ext cx="381000" cy="3810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26"/>
            <p:cNvSpPr>
              <a:spLocks noChangeShapeType="1"/>
            </p:cNvSpPr>
            <p:nvPr/>
          </p:nvSpPr>
          <p:spPr bwMode="blackGray">
            <a:xfrm flipH="1">
              <a:off x="2514600" y="2771775"/>
              <a:ext cx="381000" cy="3810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27"/>
            <p:cNvSpPr>
              <a:spLocks noChangeShapeType="1"/>
            </p:cNvSpPr>
            <p:nvPr/>
          </p:nvSpPr>
          <p:spPr bwMode="blackGray">
            <a:xfrm>
              <a:off x="2895600" y="2771775"/>
              <a:ext cx="381000" cy="3810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Line 28"/>
            <p:cNvSpPr>
              <a:spLocks noChangeShapeType="1"/>
            </p:cNvSpPr>
            <p:nvPr/>
          </p:nvSpPr>
          <p:spPr bwMode="blackGray">
            <a:xfrm flipH="1">
              <a:off x="4038600" y="2771775"/>
              <a:ext cx="381000" cy="3810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Line 29"/>
            <p:cNvSpPr>
              <a:spLocks noChangeShapeType="1"/>
            </p:cNvSpPr>
            <p:nvPr/>
          </p:nvSpPr>
          <p:spPr bwMode="blackGray">
            <a:xfrm>
              <a:off x="4419600" y="2771775"/>
              <a:ext cx="381000" cy="3810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Oval 9"/>
            <p:cNvSpPr>
              <a:spLocks noChangeArrowheads="1"/>
            </p:cNvSpPr>
            <p:nvPr/>
          </p:nvSpPr>
          <p:spPr bwMode="blackGray">
            <a:xfrm>
              <a:off x="4419600" y="1552575"/>
              <a:ext cx="304800" cy="304800"/>
            </a:xfrm>
            <a:prstGeom prst="ellipse">
              <a:avLst/>
            </a:prstGeom>
            <a:solidFill>
              <a:srgbClr val="FFCC99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1400" dirty="0"/>
                <a:t>U</a:t>
              </a:r>
            </a:p>
          </p:txBody>
        </p:sp>
        <p:sp>
          <p:nvSpPr>
            <p:cNvPr id="16" name="Oval 10"/>
            <p:cNvSpPr>
              <a:spLocks noChangeArrowheads="1"/>
            </p:cNvSpPr>
            <p:nvPr/>
          </p:nvSpPr>
          <p:spPr bwMode="blackGray">
            <a:xfrm>
              <a:off x="3505200" y="2085975"/>
              <a:ext cx="304800" cy="304800"/>
            </a:xfrm>
            <a:prstGeom prst="ellipse">
              <a:avLst/>
            </a:prstGeom>
            <a:solidFill>
              <a:srgbClr val="FFCC99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1400"/>
                <a:t>U</a:t>
              </a:r>
            </a:p>
          </p:txBody>
        </p:sp>
        <p:sp>
          <p:nvSpPr>
            <p:cNvPr id="17" name="Oval 11"/>
            <p:cNvSpPr>
              <a:spLocks noChangeArrowheads="1"/>
            </p:cNvSpPr>
            <p:nvPr/>
          </p:nvSpPr>
          <p:spPr bwMode="blackGray">
            <a:xfrm>
              <a:off x="5410200" y="2085975"/>
              <a:ext cx="304800" cy="304800"/>
            </a:xfrm>
            <a:prstGeom prst="ellipse">
              <a:avLst/>
            </a:prstGeom>
            <a:solidFill>
              <a:srgbClr val="FFCC99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1400"/>
                <a:t>U</a:t>
              </a:r>
            </a:p>
          </p:txBody>
        </p:sp>
        <p:sp>
          <p:nvSpPr>
            <p:cNvPr id="18" name="Oval 12"/>
            <p:cNvSpPr>
              <a:spLocks noChangeArrowheads="1"/>
            </p:cNvSpPr>
            <p:nvPr/>
          </p:nvSpPr>
          <p:spPr bwMode="blackGray">
            <a:xfrm>
              <a:off x="2743200" y="2619375"/>
              <a:ext cx="304800" cy="304800"/>
            </a:xfrm>
            <a:prstGeom prst="ellipse">
              <a:avLst/>
            </a:prstGeom>
            <a:solidFill>
              <a:srgbClr val="FFCC99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1400" b="1" dirty="0">
                  <a:cs typeface="Times New Roman" charset="0"/>
                </a:rPr>
                <a:t>∩</a:t>
              </a:r>
              <a:endParaRPr lang="en-US" altLang="en-US" sz="1400" b="1" dirty="0"/>
            </a:p>
          </p:txBody>
        </p:sp>
        <p:sp>
          <p:nvSpPr>
            <p:cNvPr id="19" name="Oval 13"/>
            <p:cNvSpPr>
              <a:spLocks noChangeArrowheads="1"/>
            </p:cNvSpPr>
            <p:nvPr/>
          </p:nvSpPr>
          <p:spPr bwMode="blackGray">
            <a:xfrm>
              <a:off x="4267200" y="2619375"/>
              <a:ext cx="304800" cy="304800"/>
            </a:xfrm>
            <a:prstGeom prst="ellipse">
              <a:avLst/>
            </a:prstGeom>
            <a:solidFill>
              <a:srgbClr val="FFCC99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1400">
                  <a:cs typeface="Times New Roman" charset="0"/>
                </a:rPr>
                <a:t>–</a:t>
              </a:r>
            </a:p>
          </p:txBody>
        </p:sp>
        <p:sp>
          <p:nvSpPr>
            <p:cNvPr id="20" name="Rectangle 14"/>
            <p:cNvSpPr>
              <a:spLocks noChangeArrowheads="1"/>
            </p:cNvSpPr>
            <p:nvPr/>
          </p:nvSpPr>
          <p:spPr bwMode="blackGray">
            <a:xfrm>
              <a:off x="4876800" y="2619375"/>
              <a:ext cx="609600" cy="304800"/>
            </a:xfrm>
            <a:prstGeom prst="rect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1200"/>
                <a:t>sphere</a:t>
              </a:r>
            </a:p>
          </p:txBody>
        </p:sp>
        <p:sp>
          <p:nvSpPr>
            <p:cNvPr id="21" name="Rectangle 15"/>
            <p:cNvSpPr>
              <a:spLocks noChangeArrowheads="1"/>
            </p:cNvSpPr>
            <p:nvPr/>
          </p:nvSpPr>
          <p:spPr bwMode="blackGray">
            <a:xfrm>
              <a:off x="5638800" y="2619375"/>
              <a:ext cx="609600" cy="304800"/>
            </a:xfrm>
            <a:prstGeom prst="rect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1200"/>
                <a:t>sphere</a:t>
              </a:r>
            </a:p>
          </p:txBody>
        </p:sp>
        <p:sp>
          <p:nvSpPr>
            <p:cNvPr id="22" name="Rectangle 16"/>
            <p:cNvSpPr>
              <a:spLocks noChangeArrowheads="1"/>
            </p:cNvSpPr>
            <p:nvPr/>
          </p:nvSpPr>
          <p:spPr bwMode="blackGray">
            <a:xfrm>
              <a:off x="2209800" y="3152775"/>
              <a:ext cx="609600" cy="304800"/>
            </a:xfrm>
            <a:prstGeom prst="rect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1200"/>
                <a:t>cube</a:t>
              </a:r>
            </a:p>
          </p:txBody>
        </p:sp>
        <p:sp>
          <p:nvSpPr>
            <p:cNvPr id="23" name="Rectangle 17"/>
            <p:cNvSpPr>
              <a:spLocks noChangeArrowheads="1"/>
            </p:cNvSpPr>
            <p:nvPr/>
          </p:nvSpPr>
          <p:spPr bwMode="blackGray">
            <a:xfrm>
              <a:off x="2971800" y="3152775"/>
              <a:ext cx="609600" cy="304800"/>
            </a:xfrm>
            <a:prstGeom prst="rect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1200"/>
                <a:t>cone</a:t>
              </a:r>
            </a:p>
          </p:txBody>
        </p:sp>
        <p:sp>
          <p:nvSpPr>
            <p:cNvPr id="24" name="Rectangle 18"/>
            <p:cNvSpPr>
              <a:spLocks noChangeArrowheads="1"/>
            </p:cNvSpPr>
            <p:nvPr/>
          </p:nvSpPr>
          <p:spPr bwMode="blackGray">
            <a:xfrm>
              <a:off x="3733800" y="3152775"/>
              <a:ext cx="609600" cy="304800"/>
            </a:xfrm>
            <a:prstGeom prst="rect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1200"/>
                <a:t>sphere</a:t>
              </a:r>
            </a:p>
          </p:txBody>
        </p:sp>
        <p:sp>
          <p:nvSpPr>
            <p:cNvPr id="25" name="Rectangle 19"/>
            <p:cNvSpPr>
              <a:spLocks noChangeArrowheads="1"/>
            </p:cNvSpPr>
            <p:nvPr/>
          </p:nvSpPr>
          <p:spPr bwMode="blackGray">
            <a:xfrm>
              <a:off x="4495800" y="3152775"/>
              <a:ext cx="609600" cy="304800"/>
            </a:xfrm>
            <a:prstGeom prst="rect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1200"/>
                <a:t>cube</a:t>
              </a:r>
            </a:p>
          </p:txBody>
        </p:sp>
      </p:grpSp>
      <p:pic>
        <p:nvPicPr>
          <p:cNvPr id="28" name="Picture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22" y="4295868"/>
            <a:ext cx="2556320" cy="2074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33" y="762000"/>
            <a:ext cx="8719185" cy="53721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33" y="5943600"/>
            <a:ext cx="8724900" cy="48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5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50074"/>
            <a:ext cx="4057650" cy="3268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85800"/>
            <a:ext cx="2388870" cy="230505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50" y="1295400"/>
            <a:ext cx="6934200" cy="480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7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309257"/>
            <a:ext cx="1634490" cy="31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70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50074"/>
            <a:ext cx="2756916" cy="329184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504" y="762000"/>
            <a:ext cx="4149896" cy="3429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04" y="1447800"/>
            <a:ext cx="4114800" cy="2305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04" y="2082800"/>
            <a:ext cx="2971800" cy="228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05" y="2667000"/>
            <a:ext cx="3981450" cy="2324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05" y="3298719"/>
            <a:ext cx="2179320" cy="2305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1" y="5029200"/>
            <a:ext cx="5585460" cy="2324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2" y="6019800"/>
            <a:ext cx="7557135" cy="23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90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710" y="50074"/>
            <a:ext cx="1634490" cy="317754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713" y="772886"/>
            <a:ext cx="3432973" cy="2895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62000"/>
            <a:ext cx="3882390" cy="2324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1156654"/>
            <a:ext cx="2665095" cy="2305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985433"/>
            <a:ext cx="4074795" cy="228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2362200"/>
            <a:ext cx="3249930" cy="2305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30" y="3352800"/>
            <a:ext cx="3568065" cy="2343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40" y="3733800"/>
            <a:ext cx="2697480" cy="2552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58" y="6594290"/>
            <a:ext cx="1383030" cy="184785"/>
          </a:xfrm>
          <a:prstGeom prst="rect">
            <a:avLst/>
          </a:prstGeom>
        </p:spPr>
      </p:pic>
      <p:pic>
        <p:nvPicPr>
          <p:cNvPr id="2050" name="Picture 2" descr="Image result for alberti's veil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603" y="4365171"/>
            <a:ext cx="6068786" cy="208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43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710" y="50074"/>
            <a:ext cx="1634490" cy="317754"/>
          </a:xfrm>
          <a:prstGeom prst="rect">
            <a:avLst/>
          </a:prstGeom>
        </p:spPr>
      </p:pic>
      <p:pic>
        <p:nvPicPr>
          <p:cNvPr id="1026" name="Picture 2" descr="http://upload.wikimedia.org/wikipedia/commons/thumb/e/ec/Glasses_800_edit.png/1280px-Glasses_800_edi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28" y="367828"/>
            <a:ext cx="8642272" cy="648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22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upload.wikimedia.org/wikipedia/commons/a/ae/BallsRend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2" y="914400"/>
            <a:ext cx="9110133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110" y="50074"/>
            <a:ext cx="1634490" cy="31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46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710" y="50074"/>
            <a:ext cx="1634490" cy="317754"/>
          </a:xfrm>
          <a:prstGeom prst="rect">
            <a:avLst/>
          </a:prstGeom>
        </p:spPr>
      </p:pic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257"/>
            <a:ext cx="9144000" cy="615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48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CS-AD 216: Foundations of Computer Graphics}&#10;&#10;\end{document}"/>
  <p:tag name="IGUANATEXSIZE" val="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Generated Terrain&#10;&#10;\end{document}"/>
  <p:tag name="IGUANATEXSIZE" val="2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&#10;$u = l + (r-l)(i+0.5)/n_x$&#10;\end{document}"/>
  <p:tag name="IGUANATEXSIZE" val="2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&#10;$v = b + (t-b)(j+0.5)/n_y$&#10;\end{document}"/>
  <p:tag name="IGUANATEXSIZE" val="2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&#10;{\bf Ray:} $\vec{e} + u\vec{u} + v\vec{v} + \alpha(-\vec{w})$&#10;\end{document}"/>
  <p:tag name="IGUANATEXSIZE" val="2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Ray Tracing}&#10;&#10;\end{document}"/>
  <p:tag name="IGUANATEXSIZE" val="2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{\bf Perspective View}&#10;&#10;\end{document}"/>
  <p:tag name="IGUANATEXSIZE" val="2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- Ray Origin: $\vec{e}$ for all pixels&#10;&#10;\end{document}"/>
  <p:tag name="IGUANATEXSIZE" val="2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textcolor{blue}{&#10;\em Image is $n_x \times n_y$ pixels&#10;}&#10;\end{document}"/>
  <p:tag name="IGUANATEXSIZE" val="2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&#10;Ray direction: $u \vec{u} + v \vec{v} -d\vec{w}$&#10;\end{document}"/>
  <p:tag name="IGUANATEXSIZE" val="2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&#10;$u = l + (r-l)(i+0.5)/n_x$&#10;\end{document}"/>
  <p:tag name="IGUANATEXSIZE" val="2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&#10;$v = b + (t-b)(j+0.5)/n_y$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We can use a terrain texture like this:&#10;&#10;\end{document}"/>
  <p:tag name="IGUANATEXSIZE" val="2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&#10;- For $(i,j)^{th}$ pixel:&#10;\end{document}"/>
  <p:tag name="IGUANATEXSIZE" val="2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$w = -d$&#10;&#10;\end{document}"/>
  <p:tag name="IGUANATEXSIZE" val="2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&#10;{\bf Ray:} $\vec{e} + \alpha(u\vec{u} + v\vec{v} -d\vec{w})$&#10;\end{document}"/>
  <p:tag name="IGUANATEXSIZE" val="2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Ray Tracing}&#10;&#10;\end{document}"/>
  <p:tag name="IGUANATEXSIZE" val="2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Once we have generated the ray, we need to figure out where it &#10;intersects objects.&#10;\end{document}"/>
  <p:tag name="IGUANATEXSIZE" val="2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Suppose that we have a sphere with center $\vec{c} = (x_c, y_c, z_c)$&#10;and radius $R$.&#10;\end{document}"/>
  <p:tag name="IGUANATEXSIZE" val="2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A point $\vec{p}$ lies on the sphere iff &#10;its distance from\\ the center is $R$.&#10;\end{document}"/>
  <p:tag name="IGUANATEXSIZE" val="2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So, the implicit equation is:&#10;\end{document}"/>
  <p:tag name="IGUANATEXSIZE" val="2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$(\vec{p} - \vec{c})\cdot(\vec{p} - \vec{c}) = R^2$.&#10;\end{document}"/>
  <p:tag name="IGUANATEXSIZE" val="2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Equation of ray: $\vec{e} + t\vec{d}$.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Ray Tracing}&#10;&#10;\end{document}"/>
  <p:tag name="IGUANATEXSIZE" val="24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Intersection points satisfy: &#10;\end{document}"/>
  <p:tag name="IGUANATEXSIZE" val="2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$(\vec{e} + t\vec{d} - \vec{c})\cdot(\vec{e} + t\vec{d}  - \vec{c}) = R^2$.&#10;\end{document}"/>
  <p:tag name="IGUANATEXSIZE" val="2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$(\vec{e} + t\vec{d} - \vec{c})\cdot(\vec{e} + t\vec{d}  - \vec{c}) = R^2$.&#10;\end{document}"/>
  <p:tag name="IGUANATEXSIZE" val="2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Same as:&#10;\end{document}"/>
  <p:tag name="IGUANATEXSIZE" val="2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Intersection points satisfy: &#10;\end{document}"/>
  <p:tag name="IGUANATEXSIZE" val="2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$(\vec{d}\cdot\vec{d})t^2 + 2\vec{d}\cdot(\vec{e} - \vec{c}) t &#10;+ (\vec{e} - \vec{c}) \cdot(\vec{e} - \vec{c}) -R^2 = 0$.&#10;\end{document}"/>
  <p:tag name="IGUANATEXSIZE" val="2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em Quadratic equation in $t$. $0,1$ or $2$ real solutions.&#10;\end{document}"/>
  <p:tag name="IGUANATEXSIZE" val="18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Ray Tracing}&#10;&#10;\end{document}"/>
  <p:tag name="IGUANATEXSIZE" val="2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Ray Tracing}&#10;&#10;\end{document}"/>
  <p:tag name="IGUANATEXSIZE" val="2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em The ray hits the plane\\&#10; containing the triangle\\ at a point $p$&#10;\end{document}"/>
  <p:tag name="IGUANATEXSIZE" val="1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Projective Methods}&#10;&#10;\end{document}"/>
  <p:tag name="IGUANATEXSIZE" val="2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Intersection point $\vec{p} = \vec{e} + t\vec{d}$ satisfies:&#10;\end{document}"/>
  <p:tag name="IGUANATEXSIZE" val="2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$\vec{e} + t\vec{d} = \vec{a} + \beta (\vec{b} - \vec{a}) + &#10;\gamma(\vec{c} - \vec{a})$&#10;\end{document}"/>
  <p:tag name="IGUANATEXSIZE" val="2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Various ways of solving this.&#10;\end{document}"/>
  <p:tag name="IGUANATEXSIZE" val="2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$A$&#10;\end{document}"/>
  <p:tag name="IGUANATEXSIZE" val="2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Ray Tracing}&#10;&#10;\end{document}"/>
  <p:tag name="IGUANATEXSIZE" val="2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Once we computed these, how do we know that the intersection is inside &#10;the triangle?&#10;\end{document}"/>
  <p:tag name="IGUANATEXSIZE" val="2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It is inside the triangle iff : $t, \beta, \gamma \geq 0$&#10;\end{document}"/>
  <p:tag name="IGUANATEXSIZE" val="2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and $\beta + \gamma \leq 1$&#10;\end{document}"/>
  <p:tag name="IGUANATEXSIZE" val="2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em&#10;\textcolor{blue}{ $|M|$ denotes the determinant\\ of the matrix $M$ } &#10;\end{document}"/>
  <p:tag name="IGUANATEXSIZE" val="2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Ray Tracing}&#10;&#10;\end{document}"/>
  <p:tag name="IGUANATEXSIZE" val="2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- 3D triangles project to 2D triangles&#10;&#10;\end{document}"/>
  <p:tag name="IGUANATEXSIZE" val="2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{\bf POV Ray:}&#10;&#10;\end{document}"/>
  <p:tag name="IGUANATEXSIZE" val="2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Persistence of Vision Ray Tracer&#10;\end{document}"/>
  <p:tag name="IGUANATEXSIZE" val="2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Scene is described by a Scene Description\\ Language (SDL)&#10;\end{document}"/>
  <p:tag name="IGUANATEXSIZE" val="2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Generally uses mathematical definitions of objects rather than meshes.&#10;\end{document}"/>
  <p:tag name="IGUANATEXSIZE" val="2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E.g. A sphere is described by a center and a radius instead of a bunch of triangles.&#10;\end{document}"/>
  <p:tag name="IGUANATEXSIZE" val="2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It does allow meshes.&#10;\end{document}"/>
  <p:tag name="IGUANATEXSIZE" val="2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Ray Tracing}&#10;&#10;\end{document}"/>
  <p:tag name="IGUANATEXSIZE" val="24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Example Scene&#10;\end{document}"/>
  <p:tag name="IGUANATEXSIZE" val="2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Instancing}&#10;&#10;\end{document}"/>
  <p:tag name="IGUANATEXSIZE" val="24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Object&#10;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- Project the three vertices&#10;&#10;\end{document}"/>
  <p:tag name="IGUANATEXSIZE" val="2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Transformed object&#10;&#10;\end{document}"/>
  <p:tag name="IGUANATEXSIZE" val="2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em Transformation $M$&#10;&#10;\end{document}"/>
  <p:tag name="IGUANATEXSIZE" val="18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We need to intersect the tranformed object with a ray $r$.&#10;&#10;\end{document}"/>
  <p:tag name="IGUANATEXSIZE" val="18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Instead we can intersect the untransformed object with an {\em inverse transformed ray}.&#10;&#10;\end{document}"/>
  <p:tag name="IGUANATEXSIZE" val="18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Advantages:&#10;&#10;\end{document}"/>
  <p:tag name="IGUANATEXSIZE" val="18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- Simpler intersection routine&#10;&#10;\end{document}"/>
  <p:tag name="IGUANATEXSIZE" val="18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- Many objects may be transforms\\ of the same simple object&#10;&#10;\end{document}"/>
  <p:tag name="IGUANATEXSIZE" val="18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Constructive Solid Geometry}&#10;&#10;\end{document}"/>
  <p:tag name="IGUANATEXSIZE" val="24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Use set operations to combine solid shapes.&#10;&#10;\end{document}"/>
  <p:tag name="IGUANATEXSIZE" val="2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We do not explicitly change the model.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- Find pixels covered by 2D triangle&#10;&#10;\end{document}"/>
  <p:tag name="IGUANATEXSIZE" val="2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We do set operations on the intersections of a  ray with the model.&#10;&#10;\end{document}"/>
  <p:tag name="IGUANATEXSIZE" val="2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Constructive Solid Geometry}&#10;&#10;\end{document}"/>
  <p:tag name="IGUANATEXSIZE" val="24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textcolor{blue}{\em Order of children matters.}&#10;&#10;\end{document}"/>
  <p:tag name="IGUANATEXSIZE" val="18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An object can be represented using a tree in which the interior&#10;nodes denote set operations:&#10;\end{document}"/>
  <p:tag name="IGUANATEXSIZE" val="2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We compute the intervals for the leaves and do the set operations&#10;given by the tree on these intervals.&#10;&#10;\end{document}"/>
  <p:tag name="IGUANATEXSIZE" val="2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Constructive Solid Geometry}&#10;&#10;\end{document}"/>
  <p:tag name="IGUANATEXSIZE" val="24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Example CSG Model: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- Shade these pixels&#10;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What if $&gt;1$ triangles project onto the same pixel?&#10;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Used by OpenGL and DirectX. Fast, hardware supported, real-time.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\textcolor{blue}{\textsc{Saurabh Ray}}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Ray Tracing}&#10;&#10;\end{document}"/>
  <p:tag name="IGUANATEXSIZE" val="2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- Compute ray from the view point &#10;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through the pixel center&#10;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- Determine the intersection point of&#10;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the first object hit by the ray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- Calculate shading for the pixel&#10;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(possibly with recursion)&#10;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em Alberti's veil&#10;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Ray Tracing}&#10;&#10;\end{document}"/>
  <p:tag name="IGUANATEXSIZE" val="2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Ray Tracing}&#10;&#10;\end{document}"/>
  <p:tag name="IGUANATEXSIZE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Reflection Mapping}&#10;&#10;\end{document}"/>
  <p:tag name="IGUANATEXSIZE" val="2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Ray Tracing}&#10;&#10;\end{document}"/>
  <p:tag name="IGUANATEXSIZE" val="2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Ray Tracing}&#10;&#10;\end{document}"/>
  <p:tag name="IGUANATEXSIZE" val="2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Recursive Ray Tracing, Turner Whitted, 1980&#10;&#10;&#10;&#10;\end{document}"/>
  <p:tag name="IGUANATEXSIZE" val="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Object Order vs Image Order Rendering}&#10;&#10;\end{document}"/>
  <p:tag name="IGUANATEXSIZE" val="2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begin{verbatim}&#10;for (each object) {&#10;\end{verbatim}&#10;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begin{verbatim}&#10;find and update all pixels &#10;\end{verbatim}&#10;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begin{verbatim}&#10;that it influences ;&#10;\end{verbatim}&#10;&#10;\end{document}"/>
  <p:tag name="IGUANATEXSIZE" val="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begin{verbatim}&#10;}&#10;\end{verbatim}&#10;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begin{verbatim}&#10;for (each pixel) {&#10;\end{verbatim}&#10;&#10;\end{document}"/>
  <p:tag name="IGUANATEXSIZE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begin{verbatim}&#10;}&#10;\end{verbatim}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First we set up a cube map\\ for the environment.&#10;&#10;\end{document}"/>
  <p:tag name="IGUANATEXSIZE" val="2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begin{verbatim}&#10;find all objects influencing it ;&#10;\end{verbatim}&#10;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begin{verbatim}&#10;update pixel accordingly ;&#10;\end{verbatim}&#10;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Forward vs Backward Ray Tracing}&#10;&#10;\end{document}"/>
  <p:tag name="IGUANATEXSIZE" val="2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Why don't we trace the rays emanating from the light source through\\&#10;the various scene interactions and see how each pixel is affected?&#10;&#10;\end{document}"/>
  <p:tag name="IGUANATEXSIZE" val="2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Most rays don't even get close to the eye!&#10;&#10;\end{document}"/>
  <p:tag name="IGUANATEXSIZE" val="2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Wasted computation.&#10;&#10;\end{document}"/>
  <p:tag name="IGUANATEXSIZE" val="2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This is why we do backward ray-tracing.&#10;&#10;\end{document}"/>
  <p:tag name="IGUANATEXSIZE" val="2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Ray Casting}&#10;&#10;\end{document}"/>
  <p:tag name="IGUANATEXSIZE" val="2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begin{verbatim}&#10;for (each pixel) {&#10;\end{verbatim}&#10;&#10;\end{document}"/>
  <p:tag name="IGUANATEXSIZE" val="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begin{verbatim}&#10;}&#10;\end{verbatim}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For each point on the surface,\\ we know the normal and &#10;the\\ direction of the ray towards\\ the eye/camera.&#10;&#10;\end{document}"/>
  <p:tag name="IGUANATEXSIZE" val="2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begin{verbatim}&#10;-&#10;\end{verbatim}&#10;&#10;\end{document}"/>
  <p:tag name="IGUANATEXSIZE" val="2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begin{verbatim}&#10;-&#10;\end{verbatim}&#10;&#10;\end{document}"/>
  <p:tag name="IGUANATEXSIZE" val="2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Basic Ray Tracing Algorithm:&#10;&#10;\end{document}"/>
  <p:tag name="IGUANATEXSIZE" val="2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these rays are \\called {\bf cast rays}&#10;}&#10;\end{document}"/>
  <p:tag name="IGUANATEXSIZE" val="18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Ray Casting}&#10;&#10;\end{document}"/>
  <p:tag name="IGUANATEXSIZE" val="2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A naive implementation:&#10;&#10;\end{document}"/>
  <p:tag name="IGUANATEXSIZE" val="2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&#10;\begin{verbatim}&#10;for (every pixel) {&#10;&#10;     Construct a ray from the eye; &#10;&#10;     for(every object){&#10;&#10;          Find intersection with the ray;&#10;          Keep if closest; &#10;     }&#10;&#10;     Shade depending on light and normal vector&#10;}&#10;\end{verbatim}&#10;\end{document}"/>
  <p:tag name="IGUANATEXSIZE" val="2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Ray Tracing}&#10;&#10;\end{document}"/>
  <p:tag name="IGUANATEXSIZE" val="2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bf&#10;Shadows&#10;\end{document}"/>
  <p:tag name="IGUANATEXSIZE" val="2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begin{verbatim}&#10;Find the point to be shaded;&#10;&#10;for (every light source) {&#10;&#10;   Construct a ray from the point to the light source;&#10;&#10;   for (every object) {&#10;       Find the intersection of the ray with the object;&#10;   }&#10;&#10;   if (no object between point and light source){&#10;       Add contribution from the light source; &#10;   }&#10;}&#10;&#10;\end{verbatim}&#10;\end{document}"/>
  <p:tag name="IGUANATEXSIZE" val="1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From this we can figure out\\ the direction of the incoming ray.&#10;&#10;\end{document}"/>
  <p:tag name="IGUANATEXSIZE" val="2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Ray Tracing}&#10;&#10;\end{document}"/>
  <p:tag name="IGUANATEXSIZE" val="2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bf&#10;Reflection&#10;\end{document}"/>
  <p:tag name="IGUANATEXSIZE" val="2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Construct reflected ray (symmetric to the normal)&#10;\end{document}"/>
  <p:tag name="IGUANATEXSIZE" val="2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Multiply by reflection coefficient&#10;\end{document}"/>
  <p:tag name="IGUANATEXSIZE" val="2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The black arrow is the\\ normal vector.&#10;}&#10;\end{document}"/>
  <p:tag name="IGUANATEXSIZE" val="18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Ray Tracing}&#10;&#10;\end{document}"/>
  <p:tag name="IGUANATEXSIZE" val="2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bf&#10;Refraction&#10;\end{document}"/>
  <p:tag name="IGUANATEXSIZE" val="2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Construct refracted ray (using refraction coefficient)&#10;\end{document}"/>
  <p:tag name="IGUANATEXSIZE" val="2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Multiply by transparency coefficient&#10;\end{document}"/>
  <p:tag name="IGUANATEXSIZE" val="2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The black arrow is the\\ normal vector.&#10;}&#10;\end{document}"/>
  <p:tag name="IGUANATEXSIZE" val="1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We query the cube map using this direction and that gives us &#10;the\\ color at the point.&#10;&#10;\end{document}"/>
  <p:tag name="IGUANATEXSIZE" val="2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At every incidence, some part of the ray is:&#10;&#10;\end{document}"/>
  <p:tag name="IGUANATEXSIZE" val="2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Ray Tracing}&#10;&#10;\end{document}"/>
  <p:tag name="IGUANATEXSIZE" val="2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ome surfaces can both reflect and refract.&#10;\end{document}"/>
  <p:tag name="IGUANATEXSIZE" val="2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- absorbed&#10;\end{document}"/>
  <p:tag name="IGUANATEXSIZE" val="2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- scattered (diffuse component)&#10;\end{document}"/>
  <p:tag name="IGUANATEXSIZE" val="2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- reflected&#10;\end{document}"/>
  <p:tag name="IGUANATEXSIZE" val="2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- refracted&#10;\end{document}"/>
  <p:tag name="IGUANATEXSIZE" val="2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These are traced recursively&#10;}&#10;\end{document}"/>
  <p:tag name="IGUANATEXSIZE" val="18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textcolor{blue}{\em&#10;We don't trace the scattered\\ rays: too many rays!&#10;}&#10;\end{document}"/>
  <p:tag name="IGUANATEXSIZE" val="18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Recursive Ray Tracing}&#10;&#10;\end{document}"/>
  <p:tag name="IGUANATEXSIZE" val="2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Terrains using Height Maps}&#10;&#10;\end{document}"/>
  <p:tag name="IGUANATEXSIZE" val="2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bf&#10;Stopping Criteria:&#10;&#10;\end{document}"/>
  <p:tag name="IGUANATEXSIZE" val="2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em&#10;\begin{itemize}&#10;\item Recursion depth (stop after a fixed no. of bounces)&#10;\end{itemize}&#10;&#10;\end{document}"/>
  <p:tag name="IGUANATEXSIZE" val="2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em&#10;\begin{itemize}&#10;\item Ray contribution &#10;\end{itemize}&#10;&#10;\end{document}"/>
  <p:tag name="IGUANATEXSIZE" val="2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\em&#10;(stop when the reflected or transmitted\\ contribution&#10;is too small)&#10;&#10;&#10;\end{document}"/>
  <p:tag name="IGUANATEXSIZE" val="2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Ray Tracing}&#10;&#10;\end{document}"/>
  <p:tag name="IGUANATEXSIZE" val="2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We need to shoot a ray &#10;&#10;\end{document}"/>
  <p:tag name="IGUANATEXSIZE" val="2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- from the view point $\vec{e}$&#10;&#10;\end{document}"/>
  <p:tag name="IGUANATEXSIZE" val="2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- through a pixel $\vec{s}$&#10;&#10;\end{document}"/>
  <p:tag name="IGUANATEXSIZE" val="2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- compute where the ray intersects the objects&#10;&#10;\end{document}"/>
  <p:tag name="IGUANATEXSIZE" val="2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Parametric equation of the ray?&#10;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Height Map&#10;&#10;\end{document}"/>
  <p:tag name="IGUANATEXSIZE" val="2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$\vec{p}(t) = \vec{e} + t\ (\vec{s} - \vec{e})$&#10;&#10;\end{document}"/>
  <p:tag name="IGUANATEXSIZE" val="2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Ray Tracing}&#10;&#10;\end{document}"/>
  <p:tag name="IGUANATEXSIZE" val="2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Things are simpler if we use the camera coordinate system basis vectors.&#10;&#10;\end{document}"/>
  <p:tag name="IGUANATEXSIZE" val="2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Ray Tracing}&#10;&#10;\end{document}"/>
  <p:tag name="IGUANATEXSIZE" val="2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{\bf Orthographic View}&#10;&#10;\end{document}"/>
  <p:tag name="IGUANATEXSIZE" val="2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- All rays have direction $-\vec{w}$&#10;&#10;\end{document}"/>
  <p:tag name="IGUANATEXSIZE" val="2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textcolor{blue}{&#10;\em Image is $n_x \times n_y$ pixels&#10;}&#10;\end{document}"/>
  <p:tag name="IGUANATEXSIZE" val="2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&#10;- For $(i,j)^{th}$ pixel:&#10;\end{document}"/>
  <p:tag name="IGUANATEXSIZE" val="2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&#10;Ray origin: $\vec{e} + u \vec{u} + v \vec{v}$&#10;\end{document}"/>
  <p:tag name="IGUANATEXSIZE" val="2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&#10;Position in basis $(\vec{u},\vec{v})$:&#10;\end{document}"/>
  <p:tag name="IGUANATEXSIZE" val="2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spDef>
      <a:spPr>
        <a:ln w="25400">
          <a:solidFill>
            <a:schemeClr val="tx1"/>
          </a:solidFill>
          <a:tailEnd type="none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25400">
          <a:solidFill>
            <a:schemeClr val="tx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13453</TotalTime>
  <Words>12</Words>
  <Application>Microsoft Office PowerPoint</Application>
  <PresentationFormat>On-screen Show (4:3)</PresentationFormat>
  <Paragraphs>12</Paragraphs>
  <Slides>33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Clarity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saurabh</dc:creator>
  <cp:lastModifiedBy>Saurabh Ray</cp:lastModifiedBy>
  <cp:revision>1141</cp:revision>
  <dcterms:created xsi:type="dcterms:W3CDTF">2014-01-26T12:33:15Z</dcterms:created>
  <dcterms:modified xsi:type="dcterms:W3CDTF">2016-11-09T10:28:43Z</dcterms:modified>
</cp:coreProperties>
</file>